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Prata"/>
      <p:regular r:id="rId15"/>
    </p:embeddedFont>
    <p:embeddedFont>
      <p:font typeface="Poppi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ata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boldItalic.fntdata"/><Relationship Id="rId6" Type="http://schemas.openxmlformats.org/officeDocument/2006/relationships/slide" Target="slides/slide1.xml"/><Relationship Id="rId18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6c296758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66c2967588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6c296758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66c2967588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34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Relationship Id="rId7" Type="http://schemas.openxmlformats.org/officeDocument/2006/relationships/image" Target="../media/image3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5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3"/>
          <p:cNvSpPr/>
          <p:nvPr/>
        </p:nvSpPr>
        <p:spPr>
          <a:xfrm>
            <a:off x="-3334495" y="4803241"/>
            <a:ext cx="9864255" cy="9864255"/>
          </a:xfrm>
          <a:custGeom>
            <a:rect b="b" l="l" r="r" t="t"/>
            <a:pathLst>
              <a:path extrusionOk="0" h="9864255" w="9864255">
                <a:moveTo>
                  <a:pt x="0" y="0"/>
                </a:moveTo>
                <a:lnTo>
                  <a:pt x="9864255" y="0"/>
                </a:lnTo>
                <a:lnTo>
                  <a:pt x="9864255" y="9864255"/>
                </a:lnTo>
                <a:lnTo>
                  <a:pt x="0" y="9864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64525" y="2639313"/>
            <a:ext cx="15566602" cy="153841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1028700" y="667357"/>
            <a:ext cx="346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4744656" y="4625115"/>
            <a:ext cx="126732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993" u="none" cap="none" strike="noStrike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C</a:t>
            </a:r>
            <a:r>
              <a:rPr lang="en-US" sz="11993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ookmeAI</a:t>
            </a:r>
            <a:r>
              <a:rPr b="0" i="0" lang="en-US" sz="11993" u="none" cap="none" strike="noStrike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endParaRPr sz="11993">
              <a:solidFill>
                <a:srgbClr val="B5300B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93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Culinary with AI</a:t>
            </a:r>
            <a:endParaRPr sz="11993">
              <a:solidFill>
                <a:srgbClr val="B5300B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/>
          <p:nvPr/>
        </p:nvSpPr>
        <p:spPr>
          <a:xfrm rot="1464892">
            <a:off x="6434462" y="-4685041"/>
            <a:ext cx="13405827" cy="8940011"/>
          </a:xfrm>
          <a:custGeom>
            <a:rect b="b" l="l" r="r" t="t"/>
            <a:pathLst>
              <a:path extrusionOk="0" h="8940011" w="13405827">
                <a:moveTo>
                  <a:pt x="0" y="0"/>
                </a:moveTo>
                <a:lnTo>
                  <a:pt x="13405827" y="0"/>
                </a:lnTo>
                <a:lnTo>
                  <a:pt x="13405827" y="8940011"/>
                </a:lnTo>
                <a:lnTo>
                  <a:pt x="0" y="8940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6634535" y="867382"/>
            <a:ext cx="1593190" cy="3256947"/>
          </a:xfrm>
          <a:custGeom>
            <a:rect b="b" l="l" r="r" t="t"/>
            <a:pathLst>
              <a:path extrusionOk="0" h="3256947" w="1593190">
                <a:moveTo>
                  <a:pt x="0" y="0"/>
                </a:moveTo>
                <a:lnTo>
                  <a:pt x="1593190" y="0"/>
                </a:lnTo>
                <a:lnTo>
                  <a:pt x="1593190" y="3256948"/>
                </a:lnTo>
                <a:lnTo>
                  <a:pt x="0" y="3256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 rot="2280856">
            <a:off x="-192688" y="1956879"/>
            <a:ext cx="1940632" cy="2667535"/>
          </a:xfrm>
          <a:custGeom>
            <a:rect b="b" l="l" r="r" t="t"/>
            <a:pathLst>
              <a:path extrusionOk="0" h="2667535" w="1940632">
                <a:moveTo>
                  <a:pt x="0" y="0"/>
                </a:moveTo>
                <a:lnTo>
                  <a:pt x="1940632" y="0"/>
                </a:lnTo>
                <a:lnTo>
                  <a:pt x="1940632" y="2667535"/>
                </a:lnTo>
                <a:lnTo>
                  <a:pt x="0" y="2667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-1213069">
            <a:off x="1715344" y="2931486"/>
            <a:ext cx="4490226" cy="1481775"/>
          </a:xfrm>
          <a:custGeom>
            <a:rect b="b" l="l" r="r" t="t"/>
            <a:pathLst>
              <a:path extrusionOk="0" h="1481775" w="4490226">
                <a:moveTo>
                  <a:pt x="0" y="0"/>
                </a:moveTo>
                <a:lnTo>
                  <a:pt x="4490226" y="0"/>
                </a:lnTo>
                <a:lnTo>
                  <a:pt x="4490226" y="1481774"/>
                </a:lnTo>
                <a:lnTo>
                  <a:pt x="0" y="148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 rot="18144">
            <a:off x="16301507" y="2941822"/>
            <a:ext cx="1893652" cy="1282156"/>
          </a:xfrm>
          <a:custGeom>
            <a:rect b="b" l="l" r="r" t="t"/>
            <a:pathLst>
              <a:path extrusionOk="0" h="1282156" w="1893652">
                <a:moveTo>
                  <a:pt x="0" y="187010"/>
                </a:moveTo>
                <a:lnTo>
                  <a:pt x="1778497" y="0"/>
                </a:lnTo>
                <a:lnTo>
                  <a:pt x="1893653" y="1095146"/>
                </a:lnTo>
                <a:lnTo>
                  <a:pt x="115156" y="1282156"/>
                </a:lnTo>
                <a:lnTo>
                  <a:pt x="0" y="18701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840" l="-51669" r="-6844" t="-122775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rot="-1303441">
            <a:off x="14684789" y="5954266"/>
            <a:ext cx="1480598" cy="3535757"/>
          </a:xfrm>
          <a:custGeom>
            <a:rect b="b" l="l" r="r" t="t"/>
            <a:pathLst>
              <a:path extrusionOk="0" h="3535757" w="1480598">
                <a:moveTo>
                  <a:pt x="0" y="0"/>
                </a:moveTo>
                <a:lnTo>
                  <a:pt x="1480598" y="0"/>
                </a:lnTo>
                <a:lnTo>
                  <a:pt x="1480598" y="3535757"/>
                </a:lnTo>
                <a:lnTo>
                  <a:pt x="0" y="3535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4"/>
          <p:cNvSpPr txBox="1"/>
          <p:nvPr/>
        </p:nvSpPr>
        <p:spPr>
          <a:xfrm>
            <a:off x="7041616" y="3320065"/>
            <a:ext cx="514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752926" y="2619025"/>
            <a:ext cx="15330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Prata"/>
                <a:ea typeface="Prata"/>
                <a:cs typeface="Prata"/>
                <a:sym typeface="Prata"/>
              </a:rPr>
              <a:t>CookmeAI  is an AI-powered web application designed to assist users with cooking related queries.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2494191" y="4665175"/>
            <a:ext cx="514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Prata"/>
                <a:ea typeface="Prata"/>
                <a:cs typeface="Prata"/>
                <a:sym typeface="Prata"/>
              </a:rPr>
              <a:t>Key </a:t>
            </a:r>
            <a:r>
              <a:rPr lang="en-US" sz="3200">
                <a:latin typeface="Prata"/>
                <a:ea typeface="Prata"/>
                <a:cs typeface="Prata"/>
                <a:sym typeface="Prata"/>
              </a:rPr>
              <a:t>Features</a:t>
            </a:r>
            <a:r>
              <a:rPr lang="en-US" sz="3200">
                <a:latin typeface="Prata"/>
                <a:ea typeface="Prata"/>
                <a:cs typeface="Prata"/>
                <a:sym typeface="Prata"/>
              </a:rPr>
              <a:t>: 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259759" y="5956625"/>
            <a:ext cx="126807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rata"/>
              <a:buChar char="●"/>
            </a:pPr>
            <a:r>
              <a:rPr lang="en-US" sz="3200">
                <a:latin typeface="Prata"/>
                <a:ea typeface="Prata"/>
                <a:cs typeface="Prata"/>
                <a:sym typeface="Prata"/>
              </a:rPr>
              <a:t>Instantaneous response to cooking questions</a:t>
            </a:r>
            <a:endParaRPr sz="3200">
              <a:latin typeface="Prata"/>
              <a:ea typeface="Prata"/>
              <a:cs typeface="Prata"/>
              <a:sym typeface="Prata"/>
            </a:endParaRPr>
          </a:p>
          <a:p>
            <a:pPr indent="-4318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rata"/>
              <a:buChar char="●"/>
            </a:pPr>
            <a:r>
              <a:rPr lang="en-US" sz="3200">
                <a:latin typeface="Prata"/>
                <a:ea typeface="Prata"/>
                <a:cs typeface="Prata"/>
                <a:sym typeface="Prata"/>
              </a:rPr>
              <a:t>Concise summaries of preparation steps</a:t>
            </a:r>
            <a:endParaRPr sz="3200">
              <a:latin typeface="Prata"/>
              <a:ea typeface="Prata"/>
              <a:cs typeface="Prata"/>
              <a:sym typeface="Prata"/>
            </a:endParaRPr>
          </a:p>
          <a:p>
            <a:pPr indent="-4318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rata"/>
              <a:buChar char="●"/>
            </a:pPr>
            <a:r>
              <a:rPr lang="en-US" sz="3200">
                <a:latin typeface="Prata"/>
                <a:ea typeface="Prata"/>
                <a:cs typeface="Prata"/>
                <a:sym typeface="Prata"/>
              </a:rPr>
              <a:t>User-friendly interface powered by Streamlit</a:t>
            </a:r>
            <a:endParaRPr sz="3200"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-1497432" y="1133475"/>
            <a:ext cx="21282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67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Project Overview</a:t>
            </a:r>
            <a:endParaRPr/>
          </a:p>
        </p:txBody>
      </p:sp>
      <p:cxnSp>
        <p:nvCxnSpPr>
          <p:cNvPr id="105" name="Google Shape;105;p14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14225"/>
            <a:ext cx="12700777" cy="945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5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5"/>
          <p:cNvSpPr txBox="1"/>
          <p:nvPr/>
        </p:nvSpPr>
        <p:spPr>
          <a:xfrm>
            <a:off x="8939540" y="5167350"/>
            <a:ext cx="9042000" cy="4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Use Case Scenario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10632408" y="7871860"/>
            <a:ext cx="6912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 rot="102261">
            <a:off x="12691723" y="1392435"/>
            <a:ext cx="3176254" cy="3609379"/>
          </a:xfrm>
          <a:custGeom>
            <a:rect b="b" l="l" r="r" t="t"/>
            <a:pathLst>
              <a:path extrusionOk="0" h="3609379" w="3176254">
                <a:moveTo>
                  <a:pt x="0" y="0"/>
                </a:moveTo>
                <a:lnTo>
                  <a:pt x="3176254" y="0"/>
                </a:lnTo>
                <a:lnTo>
                  <a:pt x="3176254" y="3609379"/>
                </a:lnTo>
                <a:lnTo>
                  <a:pt x="0" y="3609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5"/>
          <p:cNvSpPr/>
          <p:nvPr/>
        </p:nvSpPr>
        <p:spPr>
          <a:xfrm rot="5150577">
            <a:off x="7953745" y="6385506"/>
            <a:ext cx="1098902" cy="4352089"/>
          </a:xfrm>
          <a:custGeom>
            <a:rect b="b" l="l" r="r" t="t"/>
            <a:pathLst>
              <a:path extrusionOk="0" h="4351518" w="1098758">
                <a:moveTo>
                  <a:pt x="0" y="0"/>
                </a:moveTo>
                <a:lnTo>
                  <a:pt x="1098758" y="0"/>
                </a:lnTo>
                <a:lnTo>
                  <a:pt x="1098758" y="4351518"/>
                </a:lnTo>
                <a:lnTo>
                  <a:pt x="0" y="435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5300B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791569" y="6424771"/>
            <a:ext cx="4625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Emma, a busy professional, wants to cook dinner but has limited time for meal preparation.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6831255" y="4677524"/>
            <a:ext cx="4625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She visits CookmeAI and inputs her cooking query.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2866445" y="6424771"/>
            <a:ext cx="46254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CookmeAI instantly provides concise cooking instructions, enabling Emma to quickly prepare a delicious meal without spending excessive time in the kitchen.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1430709">
            <a:off x="1291" y="1064029"/>
            <a:ext cx="2014039" cy="2245618"/>
          </a:xfrm>
          <a:custGeom>
            <a:rect b="b" l="l" r="r" t="t"/>
            <a:pathLst>
              <a:path extrusionOk="0" h="2245618" w="2014039">
                <a:moveTo>
                  <a:pt x="0" y="0"/>
                </a:moveTo>
                <a:lnTo>
                  <a:pt x="2014039" y="0"/>
                </a:lnTo>
                <a:lnTo>
                  <a:pt x="2014039" y="2245618"/>
                </a:lnTo>
                <a:lnTo>
                  <a:pt x="0" y="2245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26" name="Google Shape;126;p16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16"/>
          <p:cNvSpPr/>
          <p:nvPr/>
        </p:nvSpPr>
        <p:spPr>
          <a:xfrm rot="-695450">
            <a:off x="5868854" y="6692175"/>
            <a:ext cx="7027882" cy="7189649"/>
          </a:xfrm>
          <a:custGeom>
            <a:rect b="b" l="l" r="r" t="t"/>
            <a:pathLst>
              <a:path extrusionOk="0" h="7189649" w="7027882">
                <a:moveTo>
                  <a:pt x="0" y="0"/>
                </a:moveTo>
                <a:lnTo>
                  <a:pt x="7027882" y="0"/>
                </a:lnTo>
                <a:lnTo>
                  <a:pt x="7027882" y="7189650"/>
                </a:lnTo>
                <a:lnTo>
                  <a:pt x="0" y="7189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28" name="Google Shape;128;p16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16"/>
          <p:cNvSpPr/>
          <p:nvPr/>
        </p:nvSpPr>
        <p:spPr>
          <a:xfrm>
            <a:off x="2170882" y="4536344"/>
            <a:ext cx="1866865" cy="1316988"/>
          </a:xfrm>
          <a:custGeom>
            <a:rect b="b" l="l" r="r" t="t"/>
            <a:pathLst>
              <a:path extrusionOk="0" h="1316988" w="1866865">
                <a:moveTo>
                  <a:pt x="0" y="0"/>
                </a:moveTo>
                <a:lnTo>
                  <a:pt x="1866864" y="0"/>
                </a:lnTo>
                <a:lnTo>
                  <a:pt x="1866864" y="1316988"/>
                </a:lnTo>
                <a:lnTo>
                  <a:pt x="0" y="1316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6"/>
          <p:cNvSpPr/>
          <p:nvPr/>
        </p:nvSpPr>
        <p:spPr>
          <a:xfrm>
            <a:off x="14364137" y="4164677"/>
            <a:ext cx="1630105" cy="1932237"/>
          </a:xfrm>
          <a:custGeom>
            <a:rect b="b" l="l" r="r" t="t"/>
            <a:pathLst>
              <a:path extrusionOk="0" h="1932237" w="1630105">
                <a:moveTo>
                  <a:pt x="0" y="0"/>
                </a:moveTo>
                <a:lnTo>
                  <a:pt x="1630105" y="0"/>
                </a:lnTo>
                <a:lnTo>
                  <a:pt x="1630105" y="1932236"/>
                </a:lnTo>
                <a:lnTo>
                  <a:pt x="0" y="1932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6"/>
          <p:cNvSpPr/>
          <p:nvPr/>
        </p:nvSpPr>
        <p:spPr>
          <a:xfrm>
            <a:off x="8390516" y="2916610"/>
            <a:ext cx="1506967" cy="1560889"/>
          </a:xfrm>
          <a:custGeom>
            <a:rect b="b" l="l" r="r" t="t"/>
            <a:pathLst>
              <a:path extrusionOk="0" h="1560889" w="1506967">
                <a:moveTo>
                  <a:pt x="0" y="0"/>
                </a:moveTo>
                <a:lnTo>
                  <a:pt x="1506968" y="0"/>
                </a:lnTo>
                <a:lnTo>
                  <a:pt x="1506968" y="1560889"/>
                </a:lnTo>
                <a:lnTo>
                  <a:pt x="0" y="1560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6"/>
          <p:cNvSpPr txBox="1"/>
          <p:nvPr/>
        </p:nvSpPr>
        <p:spPr>
          <a:xfrm>
            <a:off x="2285249" y="1003013"/>
            <a:ext cx="14405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7748" u="none" cap="none" strike="noStrike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THE BUSY </a:t>
            </a:r>
            <a:r>
              <a:rPr lang="en-US" sz="7748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</a:t>
            </a:r>
            <a:r>
              <a:rPr b="0" i="0" lang="en-US" sz="7748" u="none" cap="none" strike="noStrike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ROFESSIONAL</a:t>
            </a:r>
            <a:endParaRPr sz="100"/>
          </a:p>
        </p:txBody>
      </p:sp>
      <p:sp>
        <p:nvSpPr>
          <p:cNvPr id="133" name="Google Shape;133;p16"/>
          <p:cNvSpPr/>
          <p:nvPr/>
        </p:nvSpPr>
        <p:spPr>
          <a:xfrm flipH="1">
            <a:off x="14908109" y="2261677"/>
            <a:ext cx="4955999" cy="2508974"/>
          </a:xfrm>
          <a:custGeom>
            <a:rect b="b" l="l" r="r" t="t"/>
            <a:pathLst>
              <a:path extrusionOk="0" h="2508974" w="4955999">
                <a:moveTo>
                  <a:pt x="4955999" y="0"/>
                </a:moveTo>
                <a:lnTo>
                  <a:pt x="0" y="0"/>
                </a:lnTo>
                <a:lnTo>
                  <a:pt x="0" y="2508975"/>
                </a:lnTo>
                <a:lnTo>
                  <a:pt x="4955999" y="2508975"/>
                </a:lnTo>
                <a:lnTo>
                  <a:pt x="495599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10686" l="0" r="0" t="64400"/>
          <a:stretch/>
        </p:blipFill>
        <p:spPr>
          <a:xfrm>
            <a:off x="0" y="6825971"/>
            <a:ext cx="18288000" cy="303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78419" l="0" r="0" t="6207"/>
          <a:stretch/>
        </p:blipFill>
        <p:spPr>
          <a:xfrm>
            <a:off x="0" y="427822"/>
            <a:ext cx="18288003" cy="1874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-217750" y="2881009"/>
            <a:ext cx="3008984" cy="3361994"/>
          </a:xfrm>
          <a:custGeom>
            <a:rect b="b" l="l" r="r" t="t"/>
            <a:pathLst>
              <a:path extrusionOk="0" h="3361994" w="3008984">
                <a:moveTo>
                  <a:pt x="0" y="0"/>
                </a:moveTo>
                <a:lnTo>
                  <a:pt x="3008984" y="0"/>
                </a:lnTo>
                <a:lnTo>
                  <a:pt x="3008984" y="3361993"/>
                </a:lnTo>
                <a:lnTo>
                  <a:pt x="0" y="3361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17"/>
          <p:cNvSpPr/>
          <p:nvPr/>
        </p:nvSpPr>
        <p:spPr>
          <a:xfrm rot="1249626">
            <a:off x="16066331" y="2815538"/>
            <a:ext cx="1654777" cy="3492934"/>
          </a:xfrm>
          <a:custGeom>
            <a:rect b="b" l="l" r="r" t="t"/>
            <a:pathLst>
              <a:path extrusionOk="0" h="3492934" w="1654777">
                <a:moveTo>
                  <a:pt x="0" y="0"/>
                </a:moveTo>
                <a:lnTo>
                  <a:pt x="1654777" y="0"/>
                </a:lnTo>
                <a:lnTo>
                  <a:pt x="1654777" y="3492934"/>
                </a:lnTo>
                <a:lnTo>
                  <a:pt x="0" y="349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7"/>
          <p:cNvSpPr txBox="1"/>
          <p:nvPr/>
        </p:nvSpPr>
        <p:spPr>
          <a:xfrm>
            <a:off x="4210459" y="4873061"/>
            <a:ext cx="98670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37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1628225" y="3482288"/>
            <a:ext cx="150315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60" u="none" cap="none" strike="noStrike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W</a:t>
            </a:r>
            <a:r>
              <a:rPr lang="en-US" sz="9960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ORKFLOW</a:t>
            </a:r>
            <a:endParaRPr sz="4100"/>
          </a:p>
        </p:txBody>
      </p:sp>
      <p:cxnSp>
        <p:nvCxnSpPr>
          <p:cNvPr id="144" name="Google Shape;144;p17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/>
        </p:nvSpPr>
        <p:spPr>
          <a:xfrm>
            <a:off x="3363442" y="2328528"/>
            <a:ext cx="11566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2590599" y="6502284"/>
            <a:ext cx="6482290" cy="4084852"/>
          </a:xfrm>
          <a:custGeom>
            <a:rect b="b" l="l" r="r" t="t"/>
            <a:pathLst>
              <a:path extrusionOk="0" h="4084852" w="6482290">
                <a:moveTo>
                  <a:pt x="0" y="0"/>
                </a:moveTo>
                <a:lnTo>
                  <a:pt x="6482290" y="0"/>
                </a:lnTo>
                <a:lnTo>
                  <a:pt x="6482290" y="4084852"/>
                </a:lnTo>
                <a:lnTo>
                  <a:pt x="0" y="4084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1827" l="0" r="0" t="0"/>
            </a:stretch>
          </a:blipFill>
          <a:ln>
            <a:noFill/>
          </a:ln>
        </p:spPr>
      </p:sp>
      <p:sp>
        <p:nvSpPr>
          <p:cNvPr id="152" name="Google Shape;152;p18"/>
          <p:cNvSpPr/>
          <p:nvPr/>
        </p:nvSpPr>
        <p:spPr>
          <a:xfrm>
            <a:off x="16046098" y="-2943901"/>
            <a:ext cx="6587751" cy="5887803"/>
          </a:xfrm>
          <a:custGeom>
            <a:rect b="b" l="l" r="r" t="t"/>
            <a:pathLst>
              <a:path extrusionOk="0" h="5887803" w="6587751">
                <a:moveTo>
                  <a:pt x="0" y="0"/>
                </a:moveTo>
                <a:lnTo>
                  <a:pt x="6587751" y="0"/>
                </a:lnTo>
                <a:lnTo>
                  <a:pt x="6587751" y="5887802"/>
                </a:lnTo>
                <a:lnTo>
                  <a:pt x="0" y="5887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8"/>
          <p:cNvSpPr/>
          <p:nvPr/>
        </p:nvSpPr>
        <p:spPr>
          <a:xfrm rot="-907371">
            <a:off x="-562160" y="-853446"/>
            <a:ext cx="4666479" cy="3764293"/>
          </a:xfrm>
          <a:custGeom>
            <a:rect b="b" l="l" r="r" t="t"/>
            <a:pathLst>
              <a:path extrusionOk="0" h="3764293" w="4666479">
                <a:moveTo>
                  <a:pt x="0" y="0"/>
                </a:moveTo>
                <a:lnTo>
                  <a:pt x="4666478" y="0"/>
                </a:lnTo>
                <a:lnTo>
                  <a:pt x="4666478" y="3764292"/>
                </a:lnTo>
                <a:lnTo>
                  <a:pt x="0" y="3764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8"/>
          <p:cNvSpPr txBox="1"/>
          <p:nvPr/>
        </p:nvSpPr>
        <p:spPr>
          <a:xfrm>
            <a:off x="7852826" y="284274"/>
            <a:ext cx="2588049" cy="3917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92" u="none" cap="none" strike="noStrike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“</a:t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 rot="-680208">
            <a:off x="14413409" y="5917562"/>
            <a:ext cx="4290967" cy="4832624"/>
          </a:xfrm>
          <a:custGeom>
            <a:rect b="b" l="l" r="r" t="t"/>
            <a:pathLst>
              <a:path extrusionOk="0" h="4832624" w="4290967">
                <a:moveTo>
                  <a:pt x="0" y="0"/>
                </a:moveTo>
                <a:lnTo>
                  <a:pt x="4290967" y="0"/>
                </a:lnTo>
                <a:lnTo>
                  <a:pt x="4290967" y="4832624"/>
                </a:lnTo>
                <a:lnTo>
                  <a:pt x="0" y="4832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8"/>
          <p:cNvSpPr txBox="1"/>
          <p:nvPr/>
        </p:nvSpPr>
        <p:spPr>
          <a:xfrm>
            <a:off x="7280733" y="8316110"/>
            <a:ext cx="37323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840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25">
                <a:latin typeface="Poppins"/>
                <a:ea typeface="Poppins"/>
                <a:cs typeface="Poppins"/>
                <a:sym typeface="Poppins"/>
              </a:rPr>
              <a:t>CookmeAI</a:t>
            </a: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600" y="1819275"/>
            <a:ext cx="10727574" cy="61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19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19"/>
          <p:cNvSpPr/>
          <p:nvPr/>
        </p:nvSpPr>
        <p:spPr>
          <a:xfrm>
            <a:off x="639205" y="7549449"/>
            <a:ext cx="2044664" cy="1689466"/>
          </a:xfrm>
          <a:custGeom>
            <a:rect b="b" l="l" r="r" t="t"/>
            <a:pathLst>
              <a:path extrusionOk="0" h="1340846" w="1386213">
                <a:moveTo>
                  <a:pt x="0" y="0"/>
                </a:moveTo>
                <a:lnTo>
                  <a:pt x="1386213" y="0"/>
                </a:lnTo>
                <a:lnTo>
                  <a:pt x="1386213" y="1340846"/>
                </a:lnTo>
                <a:lnTo>
                  <a:pt x="0" y="1340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9"/>
          <p:cNvSpPr/>
          <p:nvPr/>
        </p:nvSpPr>
        <p:spPr>
          <a:xfrm rot="2052374">
            <a:off x="15752885" y="962759"/>
            <a:ext cx="2142230" cy="1775373"/>
          </a:xfrm>
          <a:custGeom>
            <a:rect b="b" l="l" r="r" t="t"/>
            <a:pathLst>
              <a:path extrusionOk="0" h="1774342" w="2140986">
                <a:moveTo>
                  <a:pt x="0" y="0"/>
                </a:moveTo>
                <a:lnTo>
                  <a:pt x="2140986" y="0"/>
                </a:lnTo>
                <a:lnTo>
                  <a:pt x="2140986" y="1774342"/>
                </a:lnTo>
                <a:lnTo>
                  <a:pt x="0" y="1774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9"/>
          <p:cNvSpPr/>
          <p:nvPr/>
        </p:nvSpPr>
        <p:spPr>
          <a:xfrm>
            <a:off x="14977930" y="4444407"/>
            <a:ext cx="2402524" cy="3105039"/>
          </a:xfrm>
          <a:custGeom>
            <a:rect b="b" l="l" r="r" t="t"/>
            <a:pathLst>
              <a:path extrusionOk="0" h="3105039" w="2402524">
                <a:moveTo>
                  <a:pt x="0" y="0"/>
                </a:moveTo>
                <a:lnTo>
                  <a:pt x="2402523" y="0"/>
                </a:lnTo>
                <a:lnTo>
                  <a:pt x="2402523" y="3105039"/>
                </a:lnTo>
                <a:lnTo>
                  <a:pt x="0" y="3105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9"/>
          <p:cNvSpPr/>
          <p:nvPr/>
        </p:nvSpPr>
        <p:spPr>
          <a:xfrm>
            <a:off x="269823" y="1043196"/>
            <a:ext cx="2996889" cy="2536117"/>
          </a:xfrm>
          <a:custGeom>
            <a:rect b="b" l="l" r="r" t="t"/>
            <a:pathLst>
              <a:path extrusionOk="0" h="2536117" w="2996889">
                <a:moveTo>
                  <a:pt x="0" y="0"/>
                </a:moveTo>
                <a:lnTo>
                  <a:pt x="2996889" y="0"/>
                </a:lnTo>
                <a:lnTo>
                  <a:pt x="2996889" y="2536117"/>
                </a:lnTo>
                <a:lnTo>
                  <a:pt x="0" y="2536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8" name="Google Shape;16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2772" y="1242127"/>
            <a:ext cx="10669275" cy="780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5300B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/>
        </p:nvSpPr>
        <p:spPr>
          <a:xfrm>
            <a:off x="9784275" y="7427913"/>
            <a:ext cx="66147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CookmeAI leverages AI technology to simplify the cooking process for users of all skill levels.</a:t>
            </a:r>
            <a:endParaRPr/>
          </a:p>
        </p:txBody>
      </p:sp>
      <p:cxnSp>
        <p:nvCxnSpPr>
          <p:cNvPr id="174" name="Google Shape;174;p20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0"/>
          <p:cNvSpPr/>
          <p:nvPr/>
        </p:nvSpPr>
        <p:spPr>
          <a:xfrm rot="-5460154">
            <a:off x="16581960" y="6556130"/>
            <a:ext cx="5044037" cy="7943366"/>
          </a:xfrm>
          <a:custGeom>
            <a:rect b="b" l="l" r="r" t="t"/>
            <a:pathLst>
              <a:path extrusionOk="0" h="7942150" w="5043265">
                <a:moveTo>
                  <a:pt x="0" y="0"/>
                </a:moveTo>
                <a:lnTo>
                  <a:pt x="5043265" y="0"/>
                </a:lnTo>
                <a:lnTo>
                  <a:pt x="5043265" y="7942150"/>
                </a:lnTo>
                <a:lnTo>
                  <a:pt x="0" y="7942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20"/>
          <p:cNvSpPr txBox="1"/>
          <p:nvPr/>
        </p:nvSpPr>
        <p:spPr>
          <a:xfrm>
            <a:off x="7946895" y="5486483"/>
            <a:ext cx="93123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6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CookmeAI</a:t>
            </a:r>
            <a:endParaRPr sz="100"/>
          </a:p>
        </p:txBody>
      </p:sp>
      <p:sp>
        <p:nvSpPr>
          <p:cNvPr id="177" name="Google Shape;177;p20"/>
          <p:cNvSpPr/>
          <p:nvPr/>
        </p:nvSpPr>
        <p:spPr>
          <a:xfrm rot="85926">
            <a:off x="8732213" y="950785"/>
            <a:ext cx="1580749" cy="1773631"/>
          </a:xfrm>
          <a:custGeom>
            <a:rect b="b" l="l" r="r" t="t"/>
            <a:pathLst>
              <a:path extrusionOk="0" h="1773077" w="1580255">
                <a:moveTo>
                  <a:pt x="0" y="0"/>
                </a:moveTo>
                <a:lnTo>
                  <a:pt x="1580255" y="0"/>
                </a:lnTo>
                <a:lnTo>
                  <a:pt x="1580255" y="1773077"/>
                </a:lnTo>
                <a:lnTo>
                  <a:pt x="0" y="1773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20"/>
          <p:cNvSpPr/>
          <p:nvPr/>
        </p:nvSpPr>
        <p:spPr>
          <a:xfrm rot="-499954">
            <a:off x="7633127" y="3349771"/>
            <a:ext cx="3617699" cy="2631876"/>
          </a:xfrm>
          <a:custGeom>
            <a:rect b="b" l="l" r="r" t="t"/>
            <a:pathLst>
              <a:path extrusionOk="0" h="2630397" w="3615666">
                <a:moveTo>
                  <a:pt x="0" y="0"/>
                </a:moveTo>
                <a:lnTo>
                  <a:pt x="3615666" y="0"/>
                </a:lnTo>
                <a:lnTo>
                  <a:pt x="3615666" y="2630397"/>
                </a:lnTo>
                <a:lnTo>
                  <a:pt x="0" y="2630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80950" y="-84900"/>
            <a:ext cx="5510975" cy="5928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0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" name="Google Shape;18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83000" y="-952600"/>
            <a:ext cx="9611827" cy="1122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100000">
              <a:srgbClr val="DFDEDA"/>
            </a:gs>
          </a:gsLst>
          <a:lin ang="2700006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/>
        </p:nvSpPr>
        <p:spPr>
          <a:xfrm>
            <a:off x="3800046" y="1130181"/>
            <a:ext cx="106878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59" u="none" cap="none" strike="noStrike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CREDITS</a:t>
            </a:r>
            <a:endParaRPr/>
          </a:p>
        </p:txBody>
      </p:sp>
      <p:cxnSp>
        <p:nvCxnSpPr>
          <p:cNvPr id="187" name="Google Shape;187;p21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21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B5300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21"/>
          <p:cNvSpPr/>
          <p:nvPr/>
        </p:nvSpPr>
        <p:spPr>
          <a:xfrm>
            <a:off x="13522040" y="4304087"/>
            <a:ext cx="3927760" cy="4010476"/>
          </a:xfrm>
          <a:custGeom>
            <a:rect b="b" l="l" r="r" t="t"/>
            <a:pathLst>
              <a:path extrusionOk="0" h="4010476" w="3927760">
                <a:moveTo>
                  <a:pt x="0" y="0"/>
                </a:moveTo>
                <a:lnTo>
                  <a:pt x="3927760" y="0"/>
                </a:lnTo>
                <a:lnTo>
                  <a:pt x="3927760" y="4010475"/>
                </a:lnTo>
                <a:lnTo>
                  <a:pt x="0" y="4010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1"/>
          <p:cNvSpPr/>
          <p:nvPr/>
        </p:nvSpPr>
        <p:spPr>
          <a:xfrm rot="1613108">
            <a:off x="1051165" y="141936"/>
            <a:ext cx="2372841" cy="7301049"/>
          </a:xfrm>
          <a:custGeom>
            <a:rect b="b" l="l" r="r" t="t"/>
            <a:pathLst>
              <a:path extrusionOk="0" h="7296262" w="2371285">
                <a:moveTo>
                  <a:pt x="0" y="0"/>
                </a:moveTo>
                <a:lnTo>
                  <a:pt x="2371285" y="0"/>
                </a:lnTo>
                <a:lnTo>
                  <a:pt x="2371285" y="7296261"/>
                </a:lnTo>
                <a:lnTo>
                  <a:pt x="0" y="7296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1"/>
          <p:cNvSpPr/>
          <p:nvPr/>
        </p:nvSpPr>
        <p:spPr>
          <a:xfrm rot="-7190023">
            <a:off x="15004235" y="-1994"/>
            <a:ext cx="1098792" cy="4351654"/>
          </a:xfrm>
          <a:custGeom>
            <a:rect b="b" l="l" r="r" t="t"/>
            <a:pathLst>
              <a:path extrusionOk="0" h="4351518" w="1098758">
                <a:moveTo>
                  <a:pt x="0" y="0"/>
                </a:moveTo>
                <a:lnTo>
                  <a:pt x="1098758" y="0"/>
                </a:lnTo>
                <a:lnTo>
                  <a:pt x="1098758" y="4351518"/>
                </a:lnTo>
                <a:lnTo>
                  <a:pt x="0" y="435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1"/>
          <p:cNvSpPr/>
          <p:nvPr/>
        </p:nvSpPr>
        <p:spPr>
          <a:xfrm rot="-3218761">
            <a:off x="3108410" y="5080087"/>
            <a:ext cx="1697387" cy="4488283"/>
          </a:xfrm>
          <a:custGeom>
            <a:rect b="b" l="l" r="r" t="t"/>
            <a:pathLst>
              <a:path extrusionOk="0" h="4490346" w="1698167">
                <a:moveTo>
                  <a:pt x="0" y="0"/>
                </a:moveTo>
                <a:lnTo>
                  <a:pt x="1698167" y="0"/>
                </a:lnTo>
                <a:lnTo>
                  <a:pt x="1698167" y="4490346"/>
                </a:lnTo>
                <a:lnTo>
                  <a:pt x="0" y="449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1"/>
          <p:cNvSpPr txBox="1"/>
          <p:nvPr/>
        </p:nvSpPr>
        <p:spPr>
          <a:xfrm>
            <a:off x="4946170" y="4600621"/>
            <a:ext cx="839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4946173" y="4487825"/>
            <a:ext cx="900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>
                <a:solidFill>
                  <a:srgbClr val="B5300B"/>
                </a:solidFill>
                <a:latin typeface="Prata"/>
                <a:ea typeface="Prata"/>
                <a:cs typeface="Prata"/>
                <a:sym typeface="Prata"/>
              </a:rPr>
              <a:t>Harichselvam-211191101045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